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6" r:id="rId2"/>
  </p:sldMasterIdLst>
  <p:notesMasterIdLst>
    <p:notesMasterId r:id="rId11"/>
  </p:notesMasterIdLst>
  <p:handoutMasterIdLst>
    <p:handoutMasterId r:id="rId12"/>
  </p:handoutMasterIdLst>
  <p:sldIdLst>
    <p:sldId id="280" r:id="rId3"/>
    <p:sldId id="278" r:id="rId4"/>
    <p:sldId id="276" r:id="rId5"/>
    <p:sldId id="269" r:id="rId6"/>
    <p:sldId id="271" r:id="rId7"/>
    <p:sldId id="258" r:id="rId8"/>
    <p:sldId id="279" r:id="rId9"/>
    <p:sldId id="281" r:id="rId10"/>
  </p:sldIdLst>
  <p:sldSz cx="24380825" cy="13714413"/>
  <p:notesSz cx="6858000" cy="9144000"/>
  <p:defaultTextStyle>
    <a:defPPr>
      <a:defRPr lang="en-US"/>
    </a:defPPr>
    <a:lvl1pPr marL="0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1pPr>
    <a:lvl2pPr marL="914127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2pPr>
    <a:lvl3pPr marL="1828252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3pPr>
    <a:lvl4pPr marL="2742379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4pPr>
    <a:lvl5pPr marL="3656503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5pPr>
    <a:lvl6pPr marL="4570628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6pPr>
    <a:lvl7pPr marL="5484755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7pPr>
    <a:lvl8pPr marL="6398880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8pPr>
    <a:lvl9pPr marL="7313007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3C74"/>
    <a:srgbClr val="3EAF79"/>
    <a:srgbClr val="D8222C"/>
    <a:srgbClr val="FF0016"/>
    <a:srgbClr val="003096"/>
    <a:srgbClr val="20D1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94645" autoAdjust="0"/>
  </p:normalViewPr>
  <p:slideViewPr>
    <p:cSldViewPr snapToGrid="0">
      <p:cViewPr varScale="1">
        <p:scale>
          <a:sx n="41" d="100"/>
          <a:sy n="41" d="100"/>
        </p:scale>
        <p:origin x="494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2" d="100"/>
          <a:sy n="82" d="100"/>
        </p:scale>
        <p:origin x="203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D2BC0F-7084-4C9F-B157-046C3CBDF955}" type="datetimeFigureOut">
              <a:rPr lang="en-GB" smtClean="0"/>
              <a:t>23/12/2020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7DFC9-24E8-442D-BDAD-54B920CFC1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001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57144-1CBB-4515-B696-16F63A0D6277}" type="datetimeFigureOut">
              <a:rPr lang="en-GB" smtClean="0"/>
              <a:t>23/12/2020</a:t>
            </a:fld>
            <a:endParaRPr lang="en-GB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GB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A259D-87B2-48A8-8896-0559A1CBD7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60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127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252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379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6503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0628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4755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8880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007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lysbilde med bakgrunnsbil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260157" y="6382328"/>
            <a:ext cx="18332511" cy="1231106"/>
          </a:xfrm>
        </p:spPr>
        <p:txBody>
          <a:bodyPr wrap="square" lIns="0" tIns="0" rIns="0" bIns="0" anchor="ctr">
            <a:spAutoFit/>
          </a:bodyPr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8907792" y="7963240"/>
            <a:ext cx="3985698" cy="461665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fld id="{35900153-C3D1-4B62-A437-E57CAB8AEB13}" type="datetime1">
              <a:rPr lang="nb-NO" smtClean="0"/>
              <a:t>23.12.2020</a:t>
            </a:fld>
            <a:endParaRPr lang="nb-NO" dirty="0"/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60157" y="8076134"/>
            <a:ext cx="4220063" cy="461665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err="1"/>
              <a:t>Name</a:t>
            </a:r>
            <a:endParaRPr lang="en-GB" dirty="0"/>
          </a:p>
        </p:txBody>
      </p:sp>
      <p:sp>
        <p:nvSpPr>
          <p:cNvPr id="14" name="Plassholder f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400834" y="8774714"/>
            <a:ext cx="4220063" cy="461665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err="1"/>
              <a:t>Title</a:t>
            </a:r>
            <a:endParaRPr lang="en-GB" dirty="0"/>
          </a:p>
        </p:txBody>
      </p:sp>
      <p:sp>
        <p:nvSpPr>
          <p:cNvPr id="17" name="Plassholder for tekst 12"/>
          <p:cNvSpPr>
            <a:spLocks noGrp="1"/>
          </p:cNvSpPr>
          <p:nvPr>
            <p:ph type="body" sz="quarter" idx="15" hasCustomPrompt="1"/>
          </p:nvPr>
        </p:nvSpPr>
        <p:spPr>
          <a:xfrm>
            <a:off x="9285674" y="7963241"/>
            <a:ext cx="6767125" cy="461665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Office</a:t>
            </a:r>
            <a:endParaRPr lang="en-GB" dirty="0"/>
          </a:p>
        </p:txBody>
      </p:sp>
      <p:sp>
        <p:nvSpPr>
          <p:cNvPr id="18" name="Plassholder for tekst 12"/>
          <p:cNvSpPr>
            <a:spLocks noGrp="1"/>
          </p:cNvSpPr>
          <p:nvPr>
            <p:ph type="body" sz="quarter" idx="16" hasCustomPrompt="1"/>
          </p:nvPr>
        </p:nvSpPr>
        <p:spPr>
          <a:xfrm>
            <a:off x="9197751" y="8792299"/>
            <a:ext cx="6767125" cy="461665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Company</a:t>
            </a:r>
            <a:endParaRPr lang="en-GB"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0157" y="737576"/>
            <a:ext cx="1495888" cy="1674884"/>
          </a:xfrm>
          <a:prstGeom prst="rect">
            <a:avLst/>
          </a:prstGeom>
        </p:spPr>
      </p:pic>
      <p:pic>
        <p:nvPicPr>
          <p:cNvPr id="9" name="Picture 8" descr="\\FILTJ1\Maler\Logo\Png format\Stor\Engelsk\Hovedlogo engelsk\NGU_hovedlogo_hvit_full_engelsk.png">
            <a:extLst>
              <a:ext uri="{FF2B5EF4-FFF2-40B4-BE49-F238E27FC236}">
                <a16:creationId xmlns:a16="http://schemas.microsoft.com/office/drawing/2014/main" id="{8B15FC5D-2ED9-4849-8FF0-7128AA6FBB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1511796" y="11117573"/>
            <a:ext cx="1591287" cy="1886400"/>
          </a:xfrm>
          <a:prstGeom prst="rect">
            <a:avLst/>
          </a:prstGeom>
          <a:noFill/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F33AA4DF-883C-4F94-998E-CE9E393C9BF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260052" y="11219229"/>
            <a:ext cx="1107446" cy="18000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15490060-9294-44A8-91A6-524F26D5C00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843870" y="11459646"/>
            <a:ext cx="4086972" cy="137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104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diagram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iagram 1"/>
          <p:cNvSpPr>
            <a:spLocks noGrp="1"/>
          </p:cNvSpPr>
          <p:nvPr>
            <p:ph type="chart" sz="quarter" idx="11" hasCustomPrompt="1"/>
          </p:nvPr>
        </p:nvSpPr>
        <p:spPr>
          <a:xfrm>
            <a:off x="5742718" y="1168400"/>
            <a:ext cx="17375190" cy="1111112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the icon to add a chart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2" hasCustomPrompt="1"/>
          </p:nvPr>
        </p:nvSpPr>
        <p:spPr>
          <a:xfrm>
            <a:off x="1260386" y="1629141"/>
            <a:ext cx="4010673" cy="10650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259560" y="1168400"/>
            <a:ext cx="401067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D8222C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2626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abell 1"/>
          <p:cNvSpPr>
            <a:spLocks noGrp="1"/>
          </p:cNvSpPr>
          <p:nvPr>
            <p:ph type="tbl" sz="quarter" idx="12" hasCustomPrompt="1"/>
          </p:nvPr>
        </p:nvSpPr>
        <p:spPr>
          <a:xfrm>
            <a:off x="5742718" y="1168400"/>
            <a:ext cx="17375191" cy="1111112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on the icon to add a table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60386" y="1629141"/>
            <a:ext cx="4010673" cy="10650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259560" y="1168400"/>
            <a:ext cx="401067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0F3C74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6584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tabell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abell 1"/>
          <p:cNvSpPr>
            <a:spLocks noGrp="1"/>
          </p:cNvSpPr>
          <p:nvPr>
            <p:ph type="tbl" sz="quarter" idx="12" hasCustomPrompt="1"/>
          </p:nvPr>
        </p:nvSpPr>
        <p:spPr>
          <a:xfrm>
            <a:off x="5742718" y="1168400"/>
            <a:ext cx="17375191" cy="1111112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on the icon to add a table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60386" y="1629141"/>
            <a:ext cx="4010673" cy="10650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259560" y="1168400"/>
            <a:ext cx="401067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C00000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1945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Orang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157" y="5633541"/>
            <a:ext cx="21028462" cy="1384995"/>
          </a:xfrm>
          <a:prstGeom prst="rect">
            <a:avLst/>
          </a:prstGeom>
        </p:spPr>
        <p:txBody>
          <a:bodyPr anchor="ctr"/>
          <a:lstStyle>
            <a:lvl1pPr>
              <a:defRPr sz="9000">
                <a:solidFill>
                  <a:schemeClr val="lt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906588" y="12903932"/>
            <a:ext cx="155575" cy="161925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1433513" y="12903932"/>
            <a:ext cx="158750" cy="161925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1277938" y="12903932"/>
            <a:ext cx="155575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auto">
          <a:xfrm>
            <a:off x="1592263" y="12746770"/>
            <a:ext cx="155575" cy="476250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1747838" y="12589607"/>
            <a:ext cx="158750" cy="476250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Line 13"/>
          <p:cNvSpPr>
            <a:spLocks noChangeShapeType="1"/>
          </p:cNvSpPr>
          <p:nvPr userDrawn="1"/>
        </p:nvSpPr>
        <p:spPr bwMode="auto">
          <a:xfrm>
            <a:off x="2062163" y="13065857"/>
            <a:ext cx="393700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Line 14"/>
          <p:cNvSpPr>
            <a:spLocks noChangeShapeType="1"/>
          </p:cNvSpPr>
          <p:nvPr userDrawn="1"/>
        </p:nvSpPr>
        <p:spPr bwMode="auto">
          <a:xfrm>
            <a:off x="2455863" y="13065857"/>
            <a:ext cx="21924962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" name="Line 15"/>
          <p:cNvSpPr>
            <a:spLocks noChangeShapeType="1"/>
          </p:cNvSpPr>
          <p:nvPr userDrawn="1"/>
        </p:nvSpPr>
        <p:spPr bwMode="auto">
          <a:xfrm>
            <a:off x="6350" y="13065857"/>
            <a:ext cx="1271588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204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Grønn">
    <p:bg>
      <p:bgPr>
        <a:solidFill>
          <a:srgbClr val="3EAF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157" y="5633541"/>
            <a:ext cx="21028462" cy="1384995"/>
          </a:xfrm>
          <a:prstGeom prst="rect">
            <a:avLst/>
          </a:prstGeom>
        </p:spPr>
        <p:txBody>
          <a:bodyPr anchor="ctr"/>
          <a:lstStyle>
            <a:lvl1pPr>
              <a:defRPr sz="9000">
                <a:solidFill>
                  <a:schemeClr val="lt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906588" y="12903932"/>
            <a:ext cx="155575" cy="161925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1433513" y="12903932"/>
            <a:ext cx="158750" cy="161925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1277938" y="12903932"/>
            <a:ext cx="155575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auto">
          <a:xfrm>
            <a:off x="1592263" y="12746770"/>
            <a:ext cx="155575" cy="476250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1747838" y="12589607"/>
            <a:ext cx="158750" cy="476250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Line 13"/>
          <p:cNvSpPr>
            <a:spLocks noChangeShapeType="1"/>
          </p:cNvSpPr>
          <p:nvPr userDrawn="1"/>
        </p:nvSpPr>
        <p:spPr bwMode="auto">
          <a:xfrm>
            <a:off x="2062163" y="13065857"/>
            <a:ext cx="393700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Line 14"/>
          <p:cNvSpPr>
            <a:spLocks noChangeShapeType="1"/>
          </p:cNvSpPr>
          <p:nvPr userDrawn="1"/>
        </p:nvSpPr>
        <p:spPr bwMode="auto">
          <a:xfrm>
            <a:off x="2455863" y="13065857"/>
            <a:ext cx="21924962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" name="Line 15"/>
          <p:cNvSpPr>
            <a:spLocks noChangeShapeType="1"/>
          </p:cNvSpPr>
          <p:nvPr userDrawn="1"/>
        </p:nvSpPr>
        <p:spPr bwMode="auto">
          <a:xfrm>
            <a:off x="6350" y="13065857"/>
            <a:ext cx="1271588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927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Blå">
    <p:bg>
      <p:bgPr>
        <a:solidFill>
          <a:srgbClr val="0F3C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157" y="5633541"/>
            <a:ext cx="21028462" cy="1384995"/>
          </a:xfrm>
          <a:prstGeom prst="rect">
            <a:avLst/>
          </a:prstGeom>
        </p:spPr>
        <p:txBody>
          <a:bodyPr anchor="ctr"/>
          <a:lstStyle>
            <a:lvl1pPr>
              <a:defRPr sz="9000">
                <a:solidFill>
                  <a:schemeClr val="lt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906588" y="12903932"/>
            <a:ext cx="155575" cy="161925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1433513" y="12903932"/>
            <a:ext cx="158750" cy="161925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1277938" y="12903932"/>
            <a:ext cx="155575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auto">
          <a:xfrm>
            <a:off x="1592263" y="12746770"/>
            <a:ext cx="155575" cy="476250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1747838" y="12589607"/>
            <a:ext cx="158750" cy="476250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Line 13"/>
          <p:cNvSpPr>
            <a:spLocks noChangeShapeType="1"/>
          </p:cNvSpPr>
          <p:nvPr userDrawn="1"/>
        </p:nvSpPr>
        <p:spPr bwMode="auto">
          <a:xfrm>
            <a:off x="2062163" y="13065857"/>
            <a:ext cx="393700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Line 14"/>
          <p:cNvSpPr>
            <a:spLocks noChangeShapeType="1"/>
          </p:cNvSpPr>
          <p:nvPr userDrawn="1"/>
        </p:nvSpPr>
        <p:spPr bwMode="auto">
          <a:xfrm>
            <a:off x="2455863" y="13065857"/>
            <a:ext cx="21924962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" name="Line 15"/>
          <p:cNvSpPr>
            <a:spLocks noChangeShapeType="1"/>
          </p:cNvSpPr>
          <p:nvPr userDrawn="1"/>
        </p:nvSpPr>
        <p:spPr bwMode="auto">
          <a:xfrm>
            <a:off x="6350" y="13065857"/>
            <a:ext cx="1271588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412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eloverskrift Blå">
    <p:bg>
      <p:bgPr>
        <a:solidFill>
          <a:srgbClr val="0F3C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157" y="5633541"/>
            <a:ext cx="21028462" cy="1384995"/>
          </a:xfrm>
          <a:prstGeom prst="rect">
            <a:avLst/>
          </a:prstGeom>
        </p:spPr>
        <p:txBody>
          <a:bodyPr anchor="ctr"/>
          <a:lstStyle>
            <a:lvl1pPr>
              <a:defRPr sz="9000">
                <a:solidFill>
                  <a:schemeClr val="lt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906588" y="12903932"/>
            <a:ext cx="155575" cy="161925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1433513" y="12903932"/>
            <a:ext cx="158750" cy="161925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1277938" y="12903932"/>
            <a:ext cx="155575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auto">
          <a:xfrm>
            <a:off x="1592263" y="12746770"/>
            <a:ext cx="155575" cy="476250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1747838" y="12589607"/>
            <a:ext cx="158750" cy="476250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Line 13"/>
          <p:cNvSpPr>
            <a:spLocks noChangeShapeType="1"/>
          </p:cNvSpPr>
          <p:nvPr userDrawn="1"/>
        </p:nvSpPr>
        <p:spPr bwMode="auto">
          <a:xfrm>
            <a:off x="2062163" y="13065857"/>
            <a:ext cx="393700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Line 14"/>
          <p:cNvSpPr>
            <a:spLocks noChangeShapeType="1"/>
          </p:cNvSpPr>
          <p:nvPr userDrawn="1"/>
        </p:nvSpPr>
        <p:spPr bwMode="auto">
          <a:xfrm>
            <a:off x="2455863" y="13065857"/>
            <a:ext cx="21924962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" name="Line 15"/>
          <p:cNvSpPr>
            <a:spLocks noChangeShapeType="1"/>
          </p:cNvSpPr>
          <p:nvPr userDrawn="1"/>
        </p:nvSpPr>
        <p:spPr bwMode="auto">
          <a:xfrm>
            <a:off x="6350" y="13065857"/>
            <a:ext cx="1271588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0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260157" y="5277428"/>
            <a:ext cx="18332511" cy="123110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l">
              <a:defRPr sz="8000">
                <a:solidFill>
                  <a:srgbClr val="0F3C74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136392" y="8715746"/>
            <a:ext cx="3985698" cy="461665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3000">
                <a:solidFill>
                  <a:schemeClr val="dk2"/>
                </a:solidFill>
              </a:defRPr>
            </a:lvl1pPr>
          </a:lstStyle>
          <a:p>
            <a:fld id="{D5906656-A9BE-4917-BFD7-16C60DDEE872}" type="datetime1">
              <a:rPr lang="nb-NO" smtClean="0"/>
              <a:t>23.12.2020</a:t>
            </a:fld>
            <a:endParaRPr lang="nb-NO" dirty="0"/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60157" y="8163146"/>
            <a:ext cx="4220063" cy="461665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 err="1"/>
              <a:t>Name</a:t>
            </a:r>
            <a:endParaRPr lang="en-GB" dirty="0"/>
          </a:p>
        </p:txBody>
      </p:sp>
      <p:sp>
        <p:nvSpPr>
          <p:cNvPr id="14" name="Plassholder f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260157" y="8717482"/>
            <a:ext cx="4220063" cy="461665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 err="1"/>
              <a:t>Title</a:t>
            </a:r>
            <a:endParaRPr lang="en-GB" dirty="0"/>
          </a:p>
        </p:txBody>
      </p:sp>
      <p:sp>
        <p:nvSpPr>
          <p:cNvPr id="17" name="Plassholder for tekst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200074" y="8156303"/>
            <a:ext cx="6767125" cy="461665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/>
              <a:t>Office</a:t>
            </a:r>
            <a:endParaRPr lang="en-GB" dirty="0"/>
          </a:p>
        </p:txBody>
      </p:sp>
      <p:sp>
        <p:nvSpPr>
          <p:cNvPr id="18" name="Plassholder for tekst 12"/>
          <p:cNvSpPr>
            <a:spLocks noGrp="1"/>
          </p:cNvSpPr>
          <p:nvPr>
            <p:ph type="body" sz="quarter" idx="16" hasCustomPrompt="1"/>
          </p:nvPr>
        </p:nvSpPr>
        <p:spPr>
          <a:xfrm>
            <a:off x="10200075" y="8715746"/>
            <a:ext cx="6767125" cy="461665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/>
              <a:t>Company</a:t>
            </a:r>
            <a:endParaRPr lang="en-GB" dirty="0"/>
          </a:p>
        </p:txBody>
      </p:sp>
      <p:pic>
        <p:nvPicPr>
          <p:cNvPr id="11" name="Bild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0157" y="684923"/>
            <a:ext cx="1494875" cy="1673749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9DC59410-7CD4-4213-AEF8-96D06CF42D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0157" y="11036505"/>
            <a:ext cx="1410764" cy="1992985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D0A5EA7E-9799-4DCD-A9EE-33A9A105B03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45553" y="11471563"/>
            <a:ext cx="4086972" cy="1379864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404AF7B-6AD4-41D9-8D0F-C933887AF1B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1512215" y="11169403"/>
            <a:ext cx="1592673" cy="1887085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6FD970B6-762D-4D0A-A088-6392E8A485F4}"/>
              </a:ext>
            </a:extLst>
          </p:cNvPr>
          <p:cNvSpPr txBox="1"/>
          <p:nvPr userDrawn="1"/>
        </p:nvSpPr>
        <p:spPr>
          <a:xfrm>
            <a:off x="1361088" y="10672742"/>
            <a:ext cx="4220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Project </a:t>
            </a:r>
            <a:r>
              <a:rPr lang="pl-PL" sz="2400" dirty="0" err="1"/>
              <a:t>is</a:t>
            </a:r>
            <a:r>
              <a:rPr lang="pl-PL" sz="2400" dirty="0"/>
              <a:t> </a:t>
            </a:r>
            <a:r>
              <a:rPr lang="pl-PL" sz="2400" dirty="0" err="1"/>
              <a:t>coordinated</a:t>
            </a:r>
            <a:r>
              <a:rPr lang="pl-PL" sz="2400" dirty="0"/>
              <a:t> by: 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B7527C5B-B8A7-4828-9D0C-39621EE5EB7C}"/>
              </a:ext>
            </a:extLst>
          </p:cNvPr>
          <p:cNvSpPr txBox="1"/>
          <p:nvPr userDrawn="1"/>
        </p:nvSpPr>
        <p:spPr>
          <a:xfrm>
            <a:off x="12920401" y="10707738"/>
            <a:ext cx="6399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Project </a:t>
            </a:r>
            <a:r>
              <a:rPr lang="pl-PL" sz="2400" dirty="0" err="1"/>
              <a:t>is</a:t>
            </a:r>
            <a:r>
              <a:rPr lang="pl-PL" sz="2400" dirty="0"/>
              <a:t> </a:t>
            </a:r>
            <a:r>
              <a:rPr lang="pl-PL" sz="2400" dirty="0" err="1"/>
              <a:t>implemented</a:t>
            </a:r>
            <a:r>
              <a:rPr lang="pl-PL" sz="2400" dirty="0"/>
              <a:t> </a:t>
            </a:r>
            <a:r>
              <a:rPr lang="en-US" sz="2400" dirty="0"/>
              <a:t>in partnership with</a:t>
            </a:r>
            <a:r>
              <a:rPr lang="pl-PL" sz="2400" dirty="0"/>
              <a:t>: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818704AB-C5DC-44B8-81BC-10DCA750205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377246" y="862986"/>
            <a:ext cx="11743422" cy="102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470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tellysbilde med bakgrunnsbil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260157" y="6382328"/>
            <a:ext cx="18332511" cy="1231106"/>
          </a:xfrm>
        </p:spPr>
        <p:txBody>
          <a:bodyPr wrap="square" lIns="0" tIns="0" rIns="0" bIns="0" anchor="ctr">
            <a:spAutoFit/>
          </a:bodyPr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8907792" y="7963240"/>
            <a:ext cx="3985698" cy="461665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fld id="{35900153-C3D1-4B62-A437-E57CAB8AEB13}" type="datetime1">
              <a:rPr lang="nb-NO" smtClean="0"/>
              <a:t>23.12.2020</a:t>
            </a:fld>
            <a:endParaRPr lang="nb-NO" dirty="0"/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60157" y="8076134"/>
            <a:ext cx="4220063" cy="461665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err="1"/>
              <a:t>Name</a:t>
            </a:r>
            <a:endParaRPr lang="en-GB" dirty="0"/>
          </a:p>
        </p:txBody>
      </p:sp>
      <p:sp>
        <p:nvSpPr>
          <p:cNvPr id="14" name="Plassholder f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400834" y="8774714"/>
            <a:ext cx="4220063" cy="461665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err="1"/>
              <a:t>Title</a:t>
            </a:r>
            <a:endParaRPr lang="en-GB" dirty="0"/>
          </a:p>
        </p:txBody>
      </p:sp>
      <p:sp>
        <p:nvSpPr>
          <p:cNvPr id="17" name="Plassholder for tekst 12"/>
          <p:cNvSpPr>
            <a:spLocks noGrp="1"/>
          </p:cNvSpPr>
          <p:nvPr>
            <p:ph type="body" sz="quarter" idx="15" hasCustomPrompt="1"/>
          </p:nvPr>
        </p:nvSpPr>
        <p:spPr>
          <a:xfrm>
            <a:off x="9285674" y="7963241"/>
            <a:ext cx="6767125" cy="461665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Office</a:t>
            </a:r>
            <a:endParaRPr lang="en-GB" dirty="0"/>
          </a:p>
        </p:txBody>
      </p:sp>
      <p:sp>
        <p:nvSpPr>
          <p:cNvPr id="18" name="Plassholder for tekst 12"/>
          <p:cNvSpPr>
            <a:spLocks noGrp="1"/>
          </p:cNvSpPr>
          <p:nvPr>
            <p:ph type="body" sz="quarter" idx="16" hasCustomPrompt="1"/>
          </p:nvPr>
        </p:nvSpPr>
        <p:spPr>
          <a:xfrm>
            <a:off x="9197751" y="8792299"/>
            <a:ext cx="6767125" cy="461665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Company</a:t>
            </a:r>
            <a:endParaRPr lang="en-GB"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0157" y="737576"/>
            <a:ext cx="1495888" cy="1674884"/>
          </a:xfrm>
          <a:prstGeom prst="rect">
            <a:avLst/>
          </a:prstGeom>
        </p:spPr>
      </p:pic>
      <p:pic>
        <p:nvPicPr>
          <p:cNvPr id="9" name="Picture 8" descr="\\FILTJ1\Maler\Logo\Png format\Stor\Engelsk\Hovedlogo engelsk\NGU_hovedlogo_hvit_full_engelsk.png">
            <a:extLst>
              <a:ext uri="{FF2B5EF4-FFF2-40B4-BE49-F238E27FC236}">
                <a16:creationId xmlns:a16="http://schemas.microsoft.com/office/drawing/2014/main" id="{8B15FC5D-2ED9-4849-8FF0-7128AA6FBB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1511796" y="11117573"/>
            <a:ext cx="1591287" cy="1886400"/>
          </a:xfrm>
          <a:prstGeom prst="rect">
            <a:avLst/>
          </a:prstGeom>
          <a:noFill/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F33AA4DF-883C-4F94-998E-CE9E393C9BF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260052" y="11219229"/>
            <a:ext cx="1107446" cy="1800000"/>
          </a:xfrm>
          <a:prstGeom prst="rect">
            <a:avLst/>
          </a:prstGeom>
        </p:spPr>
      </p:pic>
      <p:sp>
        <p:nvSpPr>
          <p:cNvPr id="25" name="pole tekstowe 24">
            <a:extLst>
              <a:ext uri="{FF2B5EF4-FFF2-40B4-BE49-F238E27FC236}">
                <a16:creationId xmlns:a16="http://schemas.microsoft.com/office/drawing/2014/main" id="{E699C248-76AE-4DF5-9778-D2A84FD0E31F}"/>
              </a:ext>
            </a:extLst>
          </p:cNvPr>
          <p:cNvSpPr txBox="1"/>
          <p:nvPr userDrawn="1"/>
        </p:nvSpPr>
        <p:spPr>
          <a:xfrm>
            <a:off x="1361088" y="10672742"/>
            <a:ext cx="4220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</a:rPr>
              <a:t>Project </a:t>
            </a:r>
            <a:r>
              <a:rPr lang="pl-PL" sz="2400" b="1" dirty="0" err="1">
                <a:solidFill>
                  <a:schemeClr val="bg1"/>
                </a:solidFill>
              </a:rPr>
              <a:t>is</a:t>
            </a:r>
            <a:r>
              <a:rPr lang="pl-PL" sz="2400" b="1" dirty="0">
                <a:solidFill>
                  <a:schemeClr val="bg1"/>
                </a:solidFill>
              </a:rPr>
              <a:t> </a:t>
            </a:r>
            <a:r>
              <a:rPr lang="pl-PL" sz="2400" b="1" dirty="0" err="1">
                <a:solidFill>
                  <a:schemeClr val="bg1"/>
                </a:solidFill>
              </a:rPr>
              <a:t>coordinated</a:t>
            </a:r>
            <a:r>
              <a:rPr lang="pl-PL" sz="2400" b="1" dirty="0">
                <a:solidFill>
                  <a:schemeClr val="bg1"/>
                </a:solidFill>
              </a:rPr>
              <a:t> by:</a:t>
            </a:r>
            <a:r>
              <a:rPr lang="pl-PL" sz="2400" b="1" dirty="0"/>
              <a:t> 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87A01B83-5B33-4246-970B-3722A51A86B5}"/>
              </a:ext>
            </a:extLst>
          </p:cNvPr>
          <p:cNvSpPr txBox="1"/>
          <p:nvPr userDrawn="1"/>
        </p:nvSpPr>
        <p:spPr>
          <a:xfrm>
            <a:off x="12920401" y="10707738"/>
            <a:ext cx="6672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</a:rPr>
              <a:t>Project </a:t>
            </a:r>
            <a:r>
              <a:rPr lang="pl-PL" sz="2400" b="1" dirty="0" err="1">
                <a:solidFill>
                  <a:schemeClr val="bg1"/>
                </a:solidFill>
              </a:rPr>
              <a:t>is</a:t>
            </a:r>
            <a:r>
              <a:rPr lang="pl-PL" sz="2400" b="1" dirty="0">
                <a:solidFill>
                  <a:schemeClr val="bg1"/>
                </a:solidFill>
              </a:rPr>
              <a:t> </a:t>
            </a:r>
            <a:r>
              <a:rPr lang="pl-PL" sz="2400" b="1" dirty="0" err="1">
                <a:solidFill>
                  <a:schemeClr val="bg1"/>
                </a:solidFill>
              </a:rPr>
              <a:t>implemented</a:t>
            </a:r>
            <a:r>
              <a:rPr lang="pl-PL" sz="2400" b="1" dirty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in partnership with</a:t>
            </a:r>
            <a:r>
              <a:rPr lang="pl-PL" sz="2400" b="1" dirty="0">
                <a:solidFill>
                  <a:schemeClr val="bg1"/>
                </a:solidFill>
              </a:rPr>
              <a:t>: 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95941DC7-D7CF-40C4-9380-1A83D145959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862293" y="11465771"/>
            <a:ext cx="4086972" cy="145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618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lysbilde med bakgrunnsbil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260157" y="6382328"/>
            <a:ext cx="18332511" cy="1231106"/>
          </a:xfrm>
        </p:spPr>
        <p:txBody>
          <a:bodyPr wrap="square" lIns="0" tIns="0" rIns="0" bIns="0" anchor="ctr">
            <a:spAutoFit/>
          </a:bodyPr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8907792" y="7963240"/>
            <a:ext cx="3985698" cy="461665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fld id="{35900153-C3D1-4B62-A437-E57CAB8AEB13}" type="datetime1">
              <a:rPr lang="nb-NO" smtClean="0"/>
              <a:t>23.12.2020</a:t>
            </a:fld>
            <a:endParaRPr lang="nb-NO" dirty="0"/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60157" y="8076134"/>
            <a:ext cx="4220063" cy="461665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err="1"/>
              <a:t>Name</a:t>
            </a:r>
            <a:endParaRPr lang="en-GB" dirty="0"/>
          </a:p>
        </p:txBody>
      </p:sp>
      <p:sp>
        <p:nvSpPr>
          <p:cNvPr id="14" name="Plassholder f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400834" y="8774714"/>
            <a:ext cx="4220063" cy="461665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err="1"/>
              <a:t>Title</a:t>
            </a:r>
            <a:endParaRPr lang="en-GB" dirty="0"/>
          </a:p>
        </p:txBody>
      </p:sp>
      <p:sp>
        <p:nvSpPr>
          <p:cNvPr id="17" name="Plassholder for tekst 12"/>
          <p:cNvSpPr>
            <a:spLocks noGrp="1"/>
          </p:cNvSpPr>
          <p:nvPr>
            <p:ph type="body" sz="quarter" idx="15" hasCustomPrompt="1"/>
          </p:nvPr>
        </p:nvSpPr>
        <p:spPr>
          <a:xfrm>
            <a:off x="9285674" y="7963241"/>
            <a:ext cx="6767125" cy="461665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Office</a:t>
            </a:r>
            <a:endParaRPr lang="en-GB" dirty="0"/>
          </a:p>
        </p:txBody>
      </p:sp>
      <p:sp>
        <p:nvSpPr>
          <p:cNvPr id="18" name="Plassholder for tekst 12"/>
          <p:cNvSpPr>
            <a:spLocks noGrp="1"/>
          </p:cNvSpPr>
          <p:nvPr>
            <p:ph type="body" sz="quarter" idx="16" hasCustomPrompt="1"/>
          </p:nvPr>
        </p:nvSpPr>
        <p:spPr>
          <a:xfrm>
            <a:off x="9197751" y="8792299"/>
            <a:ext cx="6767125" cy="461665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Company</a:t>
            </a:r>
            <a:endParaRPr lang="en-GB"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0157" y="737576"/>
            <a:ext cx="1495888" cy="1674884"/>
          </a:xfrm>
          <a:prstGeom prst="rect">
            <a:avLst/>
          </a:prstGeom>
        </p:spPr>
      </p:pic>
      <p:pic>
        <p:nvPicPr>
          <p:cNvPr id="9" name="Picture 8" descr="\\FILTJ1\Maler\Logo\Png format\Stor\Engelsk\Hovedlogo engelsk\NGU_hovedlogo_hvit_full_engelsk.png">
            <a:extLst>
              <a:ext uri="{FF2B5EF4-FFF2-40B4-BE49-F238E27FC236}">
                <a16:creationId xmlns:a16="http://schemas.microsoft.com/office/drawing/2014/main" id="{8B15FC5D-2ED9-4849-8FF0-7128AA6FBB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1511796" y="11117573"/>
            <a:ext cx="1591287" cy="1886400"/>
          </a:xfrm>
          <a:prstGeom prst="rect">
            <a:avLst/>
          </a:prstGeom>
          <a:noFill/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F33AA4DF-883C-4F94-998E-CE9E393C9BF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260052" y="11219229"/>
            <a:ext cx="1107446" cy="18000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15490060-9294-44A8-91A6-524F26D5C00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843870" y="11459646"/>
            <a:ext cx="4086972" cy="137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33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260157" y="5277428"/>
            <a:ext cx="18332511" cy="123110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l">
              <a:defRPr sz="8000">
                <a:solidFill>
                  <a:srgbClr val="0F3C74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136392" y="8715746"/>
            <a:ext cx="3985698" cy="461665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3000">
                <a:solidFill>
                  <a:schemeClr val="dk2"/>
                </a:solidFill>
              </a:defRPr>
            </a:lvl1pPr>
          </a:lstStyle>
          <a:p>
            <a:fld id="{D5906656-A9BE-4917-BFD7-16C60DDEE872}" type="datetime1">
              <a:rPr lang="nb-NO" smtClean="0"/>
              <a:t>23.12.2020</a:t>
            </a:fld>
            <a:endParaRPr lang="nb-NO" dirty="0"/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60157" y="8163146"/>
            <a:ext cx="4220063" cy="461665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 err="1"/>
              <a:t>Name</a:t>
            </a:r>
            <a:endParaRPr lang="en-GB" dirty="0"/>
          </a:p>
        </p:txBody>
      </p:sp>
      <p:sp>
        <p:nvSpPr>
          <p:cNvPr id="14" name="Plassholder f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260157" y="8717482"/>
            <a:ext cx="4220063" cy="461665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 err="1"/>
              <a:t>Title</a:t>
            </a:r>
            <a:endParaRPr lang="en-GB" dirty="0"/>
          </a:p>
        </p:txBody>
      </p:sp>
      <p:sp>
        <p:nvSpPr>
          <p:cNvPr id="17" name="Plassholder for tekst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200074" y="8156303"/>
            <a:ext cx="6767125" cy="461665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/>
              <a:t>Office</a:t>
            </a:r>
            <a:endParaRPr lang="en-GB" dirty="0"/>
          </a:p>
        </p:txBody>
      </p:sp>
      <p:sp>
        <p:nvSpPr>
          <p:cNvPr id="18" name="Plassholder for tekst 12"/>
          <p:cNvSpPr>
            <a:spLocks noGrp="1"/>
          </p:cNvSpPr>
          <p:nvPr>
            <p:ph type="body" sz="quarter" idx="16" hasCustomPrompt="1"/>
          </p:nvPr>
        </p:nvSpPr>
        <p:spPr>
          <a:xfrm>
            <a:off x="10200075" y="8715746"/>
            <a:ext cx="6767125" cy="461665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/>
              <a:t>Company</a:t>
            </a:r>
            <a:endParaRPr lang="en-GB" dirty="0"/>
          </a:p>
        </p:txBody>
      </p:sp>
      <p:pic>
        <p:nvPicPr>
          <p:cNvPr id="11" name="Bild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0157" y="684923"/>
            <a:ext cx="1494875" cy="1673749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9DC59410-7CD4-4213-AEF8-96D06CF42D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0157" y="11036505"/>
            <a:ext cx="1410764" cy="1992985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D0A5EA7E-9799-4DCD-A9EE-33A9A105B03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45553" y="11471563"/>
            <a:ext cx="4086972" cy="1379864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404AF7B-6AD4-41D9-8D0F-C933887AF1B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1512215" y="11169403"/>
            <a:ext cx="1592673" cy="1887085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6FD970B6-762D-4D0A-A088-6392E8A485F4}"/>
              </a:ext>
            </a:extLst>
          </p:cNvPr>
          <p:cNvSpPr txBox="1"/>
          <p:nvPr userDrawn="1"/>
        </p:nvSpPr>
        <p:spPr>
          <a:xfrm>
            <a:off x="1361088" y="10672742"/>
            <a:ext cx="4220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Project </a:t>
            </a:r>
            <a:r>
              <a:rPr lang="pl-PL" sz="2400" dirty="0" err="1"/>
              <a:t>is</a:t>
            </a:r>
            <a:r>
              <a:rPr lang="pl-PL" sz="2400" dirty="0"/>
              <a:t> </a:t>
            </a:r>
            <a:r>
              <a:rPr lang="pl-PL" sz="2400" dirty="0" err="1"/>
              <a:t>coordinated</a:t>
            </a:r>
            <a:r>
              <a:rPr lang="pl-PL" sz="2400" dirty="0"/>
              <a:t> by: 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B7527C5B-B8A7-4828-9D0C-39621EE5EB7C}"/>
              </a:ext>
            </a:extLst>
          </p:cNvPr>
          <p:cNvSpPr txBox="1"/>
          <p:nvPr userDrawn="1"/>
        </p:nvSpPr>
        <p:spPr>
          <a:xfrm>
            <a:off x="12920401" y="10707738"/>
            <a:ext cx="6399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Project </a:t>
            </a:r>
            <a:r>
              <a:rPr lang="pl-PL" sz="2400" dirty="0" err="1"/>
              <a:t>is</a:t>
            </a:r>
            <a:r>
              <a:rPr lang="pl-PL" sz="2400" dirty="0"/>
              <a:t> </a:t>
            </a:r>
            <a:r>
              <a:rPr lang="pl-PL" sz="2400" dirty="0" err="1"/>
              <a:t>implemented</a:t>
            </a:r>
            <a:r>
              <a:rPr lang="pl-PL" sz="2400" dirty="0"/>
              <a:t> </a:t>
            </a:r>
            <a:r>
              <a:rPr lang="en-US" sz="2400" dirty="0"/>
              <a:t>in partnership with</a:t>
            </a:r>
            <a:r>
              <a:rPr lang="pl-PL" sz="2400" dirty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846559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260157" y="5277428"/>
            <a:ext cx="18332511" cy="123110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l">
              <a:defRPr sz="8000">
                <a:solidFill>
                  <a:srgbClr val="0F3C74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136392" y="8715746"/>
            <a:ext cx="3985698" cy="461665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3000">
                <a:solidFill>
                  <a:schemeClr val="dk2"/>
                </a:solidFill>
              </a:defRPr>
            </a:lvl1pPr>
          </a:lstStyle>
          <a:p>
            <a:fld id="{D5906656-A9BE-4917-BFD7-16C60DDEE872}" type="datetime1">
              <a:rPr lang="nb-NO" smtClean="0"/>
              <a:t>23.12.2020</a:t>
            </a:fld>
            <a:endParaRPr lang="nb-NO" dirty="0"/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60157" y="8163146"/>
            <a:ext cx="4220063" cy="461665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 err="1"/>
              <a:t>Name</a:t>
            </a:r>
            <a:endParaRPr lang="en-GB" dirty="0"/>
          </a:p>
        </p:txBody>
      </p:sp>
      <p:sp>
        <p:nvSpPr>
          <p:cNvPr id="14" name="Plassholder f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260157" y="8717482"/>
            <a:ext cx="4220063" cy="461665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 err="1"/>
              <a:t>Title</a:t>
            </a:r>
            <a:endParaRPr lang="en-GB" dirty="0"/>
          </a:p>
        </p:txBody>
      </p:sp>
      <p:sp>
        <p:nvSpPr>
          <p:cNvPr id="17" name="Plassholder for tekst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200074" y="8156303"/>
            <a:ext cx="6767125" cy="461665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/>
              <a:t>Office</a:t>
            </a:r>
            <a:endParaRPr lang="en-GB" dirty="0"/>
          </a:p>
        </p:txBody>
      </p:sp>
      <p:sp>
        <p:nvSpPr>
          <p:cNvPr id="18" name="Plassholder for tekst 12"/>
          <p:cNvSpPr>
            <a:spLocks noGrp="1"/>
          </p:cNvSpPr>
          <p:nvPr>
            <p:ph type="body" sz="quarter" idx="16" hasCustomPrompt="1"/>
          </p:nvPr>
        </p:nvSpPr>
        <p:spPr>
          <a:xfrm>
            <a:off x="10200075" y="8715746"/>
            <a:ext cx="6767125" cy="461665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/>
              <a:t>Company</a:t>
            </a:r>
            <a:endParaRPr lang="en-GB" dirty="0"/>
          </a:p>
        </p:txBody>
      </p:sp>
      <p:pic>
        <p:nvPicPr>
          <p:cNvPr id="11" name="Bild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0157" y="684923"/>
            <a:ext cx="1494875" cy="1673749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9DC59410-7CD4-4213-AEF8-96D06CF42D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0157" y="11036505"/>
            <a:ext cx="1410764" cy="1992985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D0A5EA7E-9799-4DCD-A9EE-33A9A105B03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45553" y="11471563"/>
            <a:ext cx="4086972" cy="1379864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404AF7B-6AD4-41D9-8D0F-C933887AF1B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1512215" y="11169403"/>
            <a:ext cx="1592673" cy="1887085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6FD970B6-762D-4D0A-A088-6392E8A485F4}"/>
              </a:ext>
            </a:extLst>
          </p:cNvPr>
          <p:cNvSpPr txBox="1"/>
          <p:nvPr userDrawn="1"/>
        </p:nvSpPr>
        <p:spPr>
          <a:xfrm>
            <a:off x="1361088" y="10672742"/>
            <a:ext cx="4220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Project </a:t>
            </a:r>
            <a:r>
              <a:rPr lang="pl-PL" sz="2400" dirty="0" err="1"/>
              <a:t>is</a:t>
            </a:r>
            <a:r>
              <a:rPr lang="pl-PL" sz="2400" dirty="0"/>
              <a:t> </a:t>
            </a:r>
            <a:r>
              <a:rPr lang="pl-PL" sz="2400" dirty="0" err="1"/>
              <a:t>coordinated</a:t>
            </a:r>
            <a:r>
              <a:rPr lang="pl-PL" sz="2400" dirty="0"/>
              <a:t> by: 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B7527C5B-B8A7-4828-9D0C-39621EE5EB7C}"/>
              </a:ext>
            </a:extLst>
          </p:cNvPr>
          <p:cNvSpPr txBox="1"/>
          <p:nvPr userDrawn="1"/>
        </p:nvSpPr>
        <p:spPr>
          <a:xfrm>
            <a:off x="12920401" y="10707738"/>
            <a:ext cx="6399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Project </a:t>
            </a:r>
            <a:r>
              <a:rPr lang="pl-PL" sz="2400" dirty="0" err="1"/>
              <a:t>is</a:t>
            </a:r>
            <a:r>
              <a:rPr lang="pl-PL" sz="2400" dirty="0"/>
              <a:t> </a:t>
            </a:r>
            <a:r>
              <a:rPr lang="pl-PL" sz="2400" dirty="0" err="1"/>
              <a:t>implemented</a:t>
            </a:r>
            <a:r>
              <a:rPr lang="pl-PL" sz="2400" dirty="0"/>
              <a:t> </a:t>
            </a:r>
            <a:r>
              <a:rPr lang="en-US" sz="2400" dirty="0"/>
              <a:t>in partnership with</a:t>
            </a:r>
            <a:r>
              <a:rPr lang="pl-PL" sz="2400" dirty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42925092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386" y="1097394"/>
            <a:ext cx="21861705" cy="10772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F3C74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260386" y="3091543"/>
            <a:ext cx="21861705" cy="918798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1259560" y="2630802"/>
            <a:ext cx="21861704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b="1">
                <a:solidFill>
                  <a:srgbClr val="0F3C74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82478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386" y="1097394"/>
            <a:ext cx="21861705" cy="10772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8222C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260386" y="3091543"/>
            <a:ext cx="21861705" cy="918798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1259560" y="2630802"/>
            <a:ext cx="21861704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b="1">
                <a:solidFill>
                  <a:srgbClr val="D8222C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01593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14689837" y="-1"/>
            <a:ext cx="9690988" cy="13714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14689837" y="-1"/>
            <a:ext cx="9690988" cy="13714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387" y="1097394"/>
            <a:ext cx="12277305" cy="10772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F3C74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260387" y="3091543"/>
            <a:ext cx="12277306" cy="918798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1259560" y="2630802"/>
            <a:ext cx="1227730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0F3C74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73749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14689837" y="-1"/>
            <a:ext cx="9690988" cy="13714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14689837" y="-1"/>
            <a:ext cx="9690988" cy="13714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387" y="1097394"/>
            <a:ext cx="12277305" cy="10772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8222C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260387" y="3091543"/>
            <a:ext cx="12277306" cy="918798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1259560" y="2630802"/>
            <a:ext cx="1227730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D8222C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31072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5742718" y="-1"/>
            <a:ext cx="18638107" cy="13714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5742717" y="-1"/>
            <a:ext cx="18638107" cy="13714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60386" y="1629141"/>
            <a:ext cx="4010673" cy="10650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1" name="Plassholder for tekst 8"/>
          <p:cNvSpPr>
            <a:spLocks noGrp="1"/>
          </p:cNvSpPr>
          <p:nvPr>
            <p:ph type="body" sz="quarter" idx="12" hasCustomPrompt="1"/>
          </p:nvPr>
        </p:nvSpPr>
        <p:spPr>
          <a:xfrm>
            <a:off x="1260386" y="1167476"/>
            <a:ext cx="401067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0F3C74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18525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5742718" y="-1"/>
            <a:ext cx="18638107" cy="13714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5742717" y="-1"/>
            <a:ext cx="18638107" cy="13714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60386" y="1629141"/>
            <a:ext cx="4010673" cy="106503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1" name="Plassholder for tekst 8"/>
          <p:cNvSpPr>
            <a:spLocks noGrp="1"/>
          </p:cNvSpPr>
          <p:nvPr>
            <p:ph type="body" sz="quarter" idx="12" hasCustomPrompt="1"/>
          </p:nvPr>
        </p:nvSpPr>
        <p:spPr>
          <a:xfrm>
            <a:off x="1259560" y="1168400"/>
            <a:ext cx="401067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0F3C74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069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iagram 1"/>
          <p:cNvSpPr>
            <a:spLocks noGrp="1"/>
          </p:cNvSpPr>
          <p:nvPr>
            <p:ph type="chart" sz="quarter" idx="11" hasCustomPrompt="1"/>
          </p:nvPr>
        </p:nvSpPr>
        <p:spPr>
          <a:xfrm>
            <a:off x="5742718" y="1168400"/>
            <a:ext cx="17375190" cy="1111112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the icon to add a chart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2" hasCustomPrompt="1"/>
          </p:nvPr>
        </p:nvSpPr>
        <p:spPr>
          <a:xfrm>
            <a:off x="1260386" y="1629141"/>
            <a:ext cx="4010673" cy="10650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259560" y="1168400"/>
            <a:ext cx="401067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0F3C74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1634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diagram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iagram 1"/>
          <p:cNvSpPr>
            <a:spLocks noGrp="1"/>
          </p:cNvSpPr>
          <p:nvPr>
            <p:ph type="chart" sz="quarter" idx="11" hasCustomPrompt="1"/>
          </p:nvPr>
        </p:nvSpPr>
        <p:spPr>
          <a:xfrm>
            <a:off x="5742718" y="1168400"/>
            <a:ext cx="17375190" cy="1111112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the icon to add a chart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2" hasCustomPrompt="1"/>
          </p:nvPr>
        </p:nvSpPr>
        <p:spPr>
          <a:xfrm>
            <a:off x="1260386" y="1629141"/>
            <a:ext cx="4010673" cy="10650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259560" y="1168400"/>
            <a:ext cx="401067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D8222C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70079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abell 1"/>
          <p:cNvSpPr>
            <a:spLocks noGrp="1"/>
          </p:cNvSpPr>
          <p:nvPr>
            <p:ph type="tbl" sz="quarter" idx="12" hasCustomPrompt="1"/>
          </p:nvPr>
        </p:nvSpPr>
        <p:spPr>
          <a:xfrm>
            <a:off x="5742718" y="1168400"/>
            <a:ext cx="17375191" cy="1111112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on the icon to add a table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60386" y="1629141"/>
            <a:ext cx="4010673" cy="10650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259560" y="1168400"/>
            <a:ext cx="401067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0F3C74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6004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386" y="1097394"/>
            <a:ext cx="21861705" cy="10772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F3C74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260386" y="3091543"/>
            <a:ext cx="21861705" cy="918798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1259560" y="2630802"/>
            <a:ext cx="21861704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b="1">
                <a:solidFill>
                  <a:srgbClr val="0F3C74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95794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tabell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abell 1"/>
          <p:cNvSpPr>
            <a:spLocks noGrp="1"/>
          </p:cNvSpPr>
          <p:nvPr>
            <p:ph type="tbl" sz="quarter" idx="12" hasCustomPrompt="1"/>
          </p:nvPr>
        </p:nvSpPr>
        <p:spPr>
          <a:xfrm>
            <a:off x="5742718" y="1168400"/>
            <a:ext cx="17375191" cy="1111112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on the icon to add a table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60386" y="1629141"/>
            <a:ext cx="4010673" cy="10650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259560" y="1168400"/>
            <a:ext cx="401067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C00000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10705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Orang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157" y="5633541"/>
            <a:ext cx="21028462" cy="1384995"/>
          </a:xfrm>
          <a:prstGeom prst="rect">
            <a:avLst/>
          </a:prstGeom>
        </p:spPr>
        <p:txBody>
          <a:bodyPr anchor="ctr"/>
          <a:lstStyle>
            <a:lvl1pPr>
              <a:defRPr sz="9000">
                <a:solidFill>
                  <a:schemeClr val="lt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906588" y="12903932"/>
            <a:ext cx="155575" cy="161925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1433513" y="12903932"/>
            <a:ext cx="158750" cy="161925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1277938" y="12903932"/>
            <a:ext cx="155575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auto">
          <a:xfrm>
            <a:off x="1592263" y="12746770"/>
            <a:ext cx="155575" cy="476250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1747838" y="12589607"/>
            <a:ext cx="158750" cy="476250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Line 13"/>
          <p:cNvSpPr>
            <a:spLocks noChangeShapeType="1"/>
          </p:cNvSpPr>
          <p:nvPr userDrawn="1"/>
        </p:nvSpPr>
        <p:spPr bwMode="auto">
          <a:xfrm>
            <a:off x="2062163" y="13065857"/>
            <a:ext cx="393700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Line 14"/>
          <p:cNvSpPr>
            <a:spLocks noChangeShapeType="1"/>
          </p:cNvSpPr>
          <p:nvPr userDrawn="1"/>
        </p:nvSpPr>
        <p:spPr bwMode="auto">
          <a:xfrm>
            <a:off x="2455863" y="13065857"/>
            <a:ext cx="21924962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" name="Line 15"/>
          <p:cNvSpPr>
            <a:spLocks noChangeShapeType="1"/>
          </p:cNvSpPr>
          <p:nvPr userDrawn="1"/>
        </p:nvSpPr>
        <p:spPr bwMode="auto">
          <a:xfrm>
            <a:off x="6350" y="13065857"/>
            <a:ext cx="1271588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672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Grønn">
    <p:bg>
      <p:bgPr>
        <a:solidFill>
          <a:srgbClr val="3EAF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157" y="5633541"/>
            <a:ext cx="21028462" cy="1384995"/>
          </a:xfrm>
          <a:prstGeom prst="rect">
            <a:avLst/>
          </a:prstGeom>
        </p:spPr>
        <p:txBody>
          <a:bodyPr anchor="ctr"/>
          <a:lstStyle>
            <a:lvl1pPr>
              <a:defRPr sz="9000">
                <a:solidFill>
                  <a:schemeClr val="lt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906588" y="12903932"/>
            <a:ext cx="155575" cy="161925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1433513" y="12903932"/>
            <a:ext cx="158750" cy="161925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1277938" y="12903932"/>
            <a:ext cx="155575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auto">
          <a:xfrm>
            <a:off x="1592263" y="12746770"/>
            <a:ext cx="155575" cy="476250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1747838" y="12589607"/>
            <a:ext cx="158750" cy="476250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Line 13"/>
          <p:cNvSpPr>
            <a:spLocks noChangeShapeType="1"/>
          </p:cNvSpPr>
          <p:nvPr userDrawn="1"/>
        </p:nvSpPr>
        <p:spPr bwMode="auto">
          <a:xfrm>
            <a:off x="2062163" y="13065857"/>
            <a:ext cx="393700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Line 14"/>
          <p:cNvSpPr>
            <a:spLocks noChangeShapeType="1"/>
          </p:cNvSpPr>
          <p:nvPr userDrawn="1"/>
        </p:nvSpPr>
        <p:spPr bwMode="auto">
          <a:xfrm>
            <a:off x="2455863" y="13065857"/>
            <a:ext cx="21924962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" name="Line 15"/>
          <p:cNvSpPr>
            <a:spLocks noChangeShapeType="1"/>
          </p:cNvSpPr>
          <p:nvPr userDrawn="1"/>
        </p:nvSpPr>
        <p:spPr bwMode="auto">
          <a:xfrm>
            <a:off x="6350" y="13065857"/>
            <a:ext cx="1271588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3880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Blå">
    <p:bg>
      <p:bgPr>
        <a:solidFill>
          <a:srgbClr val="0F3C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157" y="5633541"/>
            <a:ext cx="21028462" cy="1384995"/>
          </a:xfrm>
          <a:prstGeom prst="rect">
            <a:avLst/>
          </a:prstGeom>
        </p:spPr>
        <p:txBody>
          <a:bodyPr anchor="ctr"/>
          <a:lstStyle>
            <a:lvl1pPr>
              <a:defRPr sz="9000">
                <a:solidFill>
                  <a:schemeClr val="lt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906588" y="12903932"/>
            <a:ext cx="155575" cy="161925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1433513" y="12903932"/>
            <a:ext cx="158750" cy="161925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1277938" y="12903932"/>
            <a:ext cx="155575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auto">
          <a:xfrm>
            <a:off x="1592263" y="12746770"/>
            <a:ext cx="155575" cy="476250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1747838" y="12589607"/>
            <a:ext cx="158750" cy="476250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Line 13"/>
          <p:cNvSpPr>
            <a:spLocks noChangeShapeType="1"/>
          </p:cNvSpPr>
          <p:nvPr userDrawn="1"/>
        </p:nvSpPr>
        <p:spPr bwMode="auto">
          <a:xfrm>
            <a:off x="2062163" y="13065857"/>
            <a:ext cx="393700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Line 14"/>
          <p:cNvSpPr>
            <a:spLocks noChangeShapeType="1"/>
          </p:cNvSpPr>
          <p:nvPr userDrawn="1"/>
        </p:nvSpPr>
        <p:spPr bwMode="auto">
          <a:xfrm>
            <a:off x="2455863" y="13065857"/>
            <a:ext cx="21924962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" name="Line 15"/>
          <p:cNvSpPr>
            <a:spLocks noChangeShapeType="1"/>
          </p:cNvSpPr>
          <p:nvPr userDrawn="1"/>
        </p:nvSpPr>
        <p:spPr bwMode="auto">
          <a:xfrm>
            <a:off x="6350" y="13065857"/>
            <a:ext cx="1271588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2792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eloverskrift Blå">
    <p:bg>
      <p:bgPr>
        <a:solidFill>
          <a:srgbClr val="0F3C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157" y="5633541"/>
            <a:ext cx="21028462" cy="1384995"/>
          </a:xfrm>
          <a:prstGeom prst="rect">
            <a:avLst/>
          </a:prstGeom>
        </p:spPr>
        <p:txBody>
          <a:bodyPr anchor="ctr"/>
          <a:lstStyle>
            <a:lvl1pPr>
              <a:defRPr sz="9000">
                <a:solidFill>
                  <a:schemeClr val="lt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906588" y="12903932"/>
            <a:ext cx="155575" cy="161925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1433513" y="12903932"/>
            <a:ext cx="158750" cy="161925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1277938" y="12903932"/>
            <a:ext cx="155575" cy="319088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auto">
          <a:xfrm>
            <a:off x="1592263" y="12746770"/>
            <a:ext cx="155575" cy="476250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1747838" y="12589607"/>
            <a:ext cx="158750" cy="476250"/>
          </a:xfrm>
          <a:prstGeom prst="rect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Line 13"/>
          <p:cNvSpPr>
            <a:spLocks noChangeShapeType="1"/>
          </p:cNvSpPr>
          <p:nvPr userDrawn="1"/>
        </p:nvSpPr>
        <p:spPr bwMode="auto">
          <a:xfrm>
            <a:off x="2062163" y="13065857"/>
            <a:ext cx="393700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Line 14"/>
          <p:cNvSpPr>
            <a:spLocks noChangeShapeType="1"/>
          </p:cNvSpPr>
          <p:nvPr userDrawn="1"/>
        </p:nvSpPr>
        <p:spPr bwMode="auto">
          <a:xfrm>
            <a:off x="2455863" y="13065857"/>
            <a:ext cx="21924962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" name="Line 15"/>
          <p:cNvSpPr>
            <a:spLocks noChangeShapeType="1"/>
          </p:cNvSpPr>
          <p:nvPr userDrawn="1"/>
        </p:nvSpPr>
        <p:spPr bwMode="auto">
          <a:xfrm>
            <a:off x="6350" y="13065857"/>
            <a:ext cx="1271588" cy="0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4514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260157" y="5277428"/>
            <a:ext cx="18332511" cy="123110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l">
              <a:defRPr sz="8000">
                <a:solidFill>
                  <a:srgbClr val="0F3C74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136392" y="8715746"/>
            <a:ext cx="3985698" cy="461665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3000">
                <a:solidFill>
                  <a:schemeClr val="dk2"/>
                </a:solidFill>
              </a:defRPr>
            </a:lvl1pPr>
          </a:lstStyle>
          <a:p>
            <a:fld id="{D5906656-A9BE-4917-BFD7-16C60DDEE872}" type="datetime1">
              <a:rPr lang="nb-NO" smtClean="0"/>
              <a:t>23.12.2020</a:t>
            </a:fld>
            <a:endParaRPr lang="nb-NO" dirty="0"/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60157" y="8163146"/>
            <a:ext cx="4220063" cy="461665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 err="1"/>
              <a:t>Name</a:t>
            </a:r>
            <a:endParaRPr lang="en-GB" dirty="0"/>
          </a:p>
        </p:txBody>
      </p:sp>
      <p:sp>
        <p:nvSpPr>
          <p:cNvPr id="14" name="Plassholder f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260157" y="8717482"/>
            <a:ext cx="4220063" cy="461665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 err="1"/>
              <a:t>Title</a:t>
            </a:r>
            <a:endParaRPr lang="en-GB" dirty="0"/>
          </a:p>
        </p:txBody>
      </p:sp>
      <p:sp>
        <p:nvSpPr>
          <p:cNvPr id="17" name="Plassholder for tekst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200074" y="8156303"/>
            <a:ext cx="6767125" cy="461665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/>
              <a:t>Office</a:t>
            </a:r>
            <a:endParaRPr lang="en-GB" dirty="0"/>
          </a:p>
        </p:txBody>
      </p:sp>
      <p:sp>
        <p:nvSpPr>
          <p:cNvPr id="18" name="Plassholder for tekst 12"/>
          <p:cNvSpPr>
            <a:spLocks noGrp="1"/>
          </p:cNvSpPr>
          <p:nvPr>
            <p:ph type="body" sz="quarter" idx="16" hasCustomPrompt="1"/>
          </p:nvPr>
        </p:nvSpPr>
        <p:spPr>
          <a:xfrm>
            <a:off x="10200075" y="8715746"/>
            <a:ext cx="6767125" cy="461665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chemeClr val="dk2"/>
                </a:solidFill>
              </a:defRPr>
            </a:lvl1pPr>
          </a:lstStyle>
          <a:p>
            <a:pPr lvl="0"/>
            <a:r>
              <a:rPr lang="nb-NO" dirty="0"/>
              <a:t>Company</a:t>
            </a:r>
            <a:endParaRPr lang="en-GB" dirty="0"/>
          </a:p>
        </p:txBody>
      </p:sp>
      <p:pic>
        <p:nvPicPr>
          <p:cNvPr id="11" name="Bild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0157" y="684923"/>
            <a:ext cx="1494875" cy="1673749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9DC59410-7CD4-4213-AEF8-96D06CF42D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0157" y="11036505"/>
            <a:ext cx="1410764" cy="1992985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D0A5EA7E-9799-4DCD-A9EE-33A9A105B03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45553" y="11471563"/>
            <a:ext cx="4086972" cy="1379864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404AF7B-6AD4-41D9-8D0F-C933887AF1B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1512215" y="11169403"/>
            <a:ext cx="1592673" cy="1887085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6FD970B6-762D-4D0A-A088-6392E8A485F4}"/>
              </a:ext>
            </a:extLst>
          </p:cNvPr>
          <p:cNvSpPr txBox="1"/>
          <p:nvPr userDrawn="1"/>
        </p:nvSpPr>
        <p:spPr>
          <a:xfrm>
            <a:off x="1361088" y="10672742"/>
            <a:ext cx="4220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Project </a:t>
            </a:r>
            <a:r>
              <a:rPr lang="pl-PL" sz="2400" dirty="0" err="1"/>
              <a:t>is</a:t>
            </a:r>
            <a:r>
              <a:rPr lang="pl-PL" sz="2400" dirty="0"/>
              <a:t> </a:t>
            </a:r>
            <a:r>
              <a:rPr lang="pl-PL" sz="2400" dirty="0" err="1"/>
              <a:t>coordinated</a:t>
            </a:r>
            <a:r>
              <a:rPr lang="pl-PL" sz="2400" dirty="0"/>
              <a:t> by: 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B7527C5B-B8A7-4828-9D0C-39621EE5EB7C}"/>
              </a:ext>
            </a:extLst>
          </p:cNvPr>
          <p:cNvSpPr txBox="1"/>
          <p:nvPr userDrawn="1"/>
        </p:nvSpPr>
        <p:spPr>
          <a:xfrm>
            <a:off x="12920401" y="10707738"/>
            <a:ext cx="6399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Project </a:t>
            </a:r>
            <a:r>
              <a:rPr lang="pl-PL" sz="2400" dirty="0" err="1"/>
              <a:t>is</a:t>
            </a:r>
            <a:r>
              <a:rPr lang="pl-PL" sz="2400" dirty="0"/>
              <a:t> </a:t>
            </a:r>
            <a:r>
              <a:rPr lang="pl-PL" sz="2400" dirty="0" err="1"/>
              <a:t>implemented</a:t>
            </a:r>
            <a:r>
              <a:rPr lang="pl-PL" sz="2400" dirty="0"/>
              <a:t> </a:t>
            </a:r>
            <a:r>
              <a:rPr lang="en-US" sz="2400" dirty="0"/>
              <a:t>in partnership with</a:t>
            </a:r>
            <a:r>
              <a:rPr lang="pl-PL" sz="2400" dirty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7709409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tellysbilde med bakgrunnsbil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260157" y="6382328"/>
            <a:ext cx="18332511" cy="1231106"/>
          </a:xfrm>
        </p:spPr>
        <p:txBody>
          <a:bodyPr wrap="square" lIns="0" tIns="0" rIns="0" bIns="0" anchor="ctr">
            <a:spAutoFit/>
          </a:bodyPr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8907792" y="7963240"/>
            <a:ext cx="3985698" cy="461665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fld id="{35900153-C3D1-4B62-A437-E57CAB8AEB13}" type="datetime1">
              <a:rPr lang="nb-NO" smtClean="0"/>
              <a:t>23.12.2020</a:t>
            </a:fld>
            <a:endParaRPr lang="nb-NO" dirty="0"/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60157" y="8076134"/>
            <a:ext cx="4220063" cy="461665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err="1"/>
              <a:t>Name</a:t>
            </a:r>
            <a:endParaRPr lang="en-GB" dirty="0"/>
          </a:p>
        </p:txBody>
      </p:sp>
      <p:sp>
        <p:nvSpPr>
          <p:cNvPr id="14" name="Plassholder f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400834" y="8774714"/>
            <a:ext cx="4220063" cy="461665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err="1"/>
              <a:t>Title</a:t>
            </a:r>
            <a:endParaRPr lang="en-GB" dirty="0"/>
          </a:p>
        </p:txBody>
      </p:sp>
      <p:sp>
        <p:nvSpPr>
          <p:cNvPr id="17" name="Plassholder for tekst 12"/>
          <p:cNvSpPr>
            <a:spLocks noGrp="1"/>
          </p:cNvSpPr>
          <p:nvPr>
            <p:ph type="body" sz="quarter" idx="15" hasCustomPrompt="1"/>
          </p:nvPr>
        </p:nvSpPr>
        <p:spPr>
          <a:xfrm>
            <a:off x="9285674" y="7963241"/>
            <a:ext cx="6767125" cy="461665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Office</a:t>
            </a:r>
            <a:endParaRPr lang="en-GB" dirty="0"/>
          </a:p>
        </p:txBody>
      </p:sp>
      <p:sp>
        <p:nvSpPr>
          <p:cNvPr id="18" name="Plassholder for tekst 12"/>
          <p:cNvSpPr>
            <a:spLocks noGrp="1"/>
          </p:cNvSpPr>
          <p:nvPr>
            <p:ph type="body" sz="quarter" idx="16" hasCustomPrompt="1"/>
          </p:nvPr>
        </p:nvSpPr>
        <p:spPr>
          <a:xfrm>
            <a:off x="9197751" y="8792299"/>
            <a:ext cx="6767125" cy="461665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Company</a:t>
            </a:r>
            <a:endParaRPr lang="en-GB"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0157" y="737576"/>
            <a:ext cx="1495888" cy="1674884"/>
          </a:xfrm>
          <a:prstGeom prst="rect">
            <a:avLst/>
          </a:prstGeom>
        </p:spPr>
      </p:pic>
      <p:sp>
        <p:nvSpPr>
          <p:cNvPr id="25" name="pole tekstowe 24">
            <a:extLst>
              <a:ext uri="{FF2B5EF4-FFF2-40B4-BE49-F238E27FC236}">
                <a16:creationId xmlns:a16="http://schemas.microsoft.com/office/drawing/2014/main" id="{E699C248-76AE-4DF5-9778-D2A84FD0E31F}"/>
              </a:ext>
            </a:extLst>
          </p:cNvPr>
          <p:cNvSpPr txBox="1"/>
          <p:nvPr userDrawn="1"/>
        </p:nvSpPr>
        <p:spPr>
          <a:xfrm>
            <a:off x="1182560" y="11077189"/>
            <a:ext cx="4220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err="1">
                <a:solidFill>
                  <a:schemeClr val="bg1"/>
                </a:solidFill>
              </a:rPr>
              <a:t>Programme</a:t>
            </a:r>
            <a:r>
              <a:rPr lang="pl-PL" sz="2400" b="1" dirty="0">
                <a:solidFill>
                  <a:schemeClr val="bg1"/>
                </a:solidFill>
              </a:rPr>
              <a:t> Operator:</a:t>
            </a:r>
            <a:r>
              <a:rPr lang="pl-PL" sz="2400" b="1" dirty="0"/>
              <a:t> </a:t>
            </a:r>
          </a:p>
        </p:txBody>
      </p:sp>
      <p:pic>
        <p:nvPicPr>
          <p:cNvPr id="19" name="Obraz 18">
            <a:extLst>
              <a:ext uri="{FF2B5EF4-FFF2-40B4-BE49-F238E27FC236}">
                <a16:creationId xmlns:a16="http://schemas.microsoft.com/office/drawing/2014/main" id="{7D228860-9E8E-43A5-BE45-6C1CBE095A9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83665" y="11710064"/>
            <a:ext cx="11746800" cy="105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826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386" y="1097394"/>
            <a:ext cx="21861705" cy="10772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8222C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260386" y="3091543"/>
            <a:ext cx="21861705" cy="918798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1259560" y="2630802"/>
            <a:ext cx="21861704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b="1">
                <a:solidFill>
                  <a:srgbClr val="D8222C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7428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14689837" y="-1"/>
            <a:ext cx="9690988" cy="13714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14689837" y="-1"/>
            <a:ext cx="9690988" cy="13714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387" y="1097394"/>
            <a:ext cx="12277305" cy="10772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F3C74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260387" y="3091543"/>
            <a:ext cx="12277306" cy="918798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1259560" y="2630802"/>
            <a:ext cx="1227730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0F3C74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8700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14689837" y="-1"/>
            <a:ext cx="9690988" cy="13714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14689837" y="-1"/>
            <a:ext cx="9690988" cy="13714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387" y="1097394"/>
            <a:ext cx="12277305" cy="10772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8222C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260387" y="3091543"/>
            <a:ext cx="12277306" cy="918798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1259560" y="2630802"/>
            <a:ext cx="1227730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D8222C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2741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5742718" y="-1"/>
            <a:ext cx="18638107" cy="13714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5742717" y="-1"/>
            <a:ext cx="18638107" cy="13714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60386" y="1629141"/>
            <a:ext cx="4010673" cy="10650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1" name="Plassholder for tekst 8"/>
          <p:cNvSpPr>
            <a:spLocks noGrp="1"/>
          </p:cNvSpPr>
          <p:nvPr>
            <p:ph type="body" sz="quarter" idx="12" hasCustomPrompt="1"/>
          </p:nvPr>
        </p:nvSpPr>
        <p:spPr>
          <a:xfrm>
            <a:off x="1260386" y="1167476"/>
            <a:ext cx="401067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0F3C74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7736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5742718" y="-1"/>
            <a:ext cx="18638107" cy="13714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5742717" y="-1"/>
            <a:ext cx="18638107" cy="13714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60386" y="1629141"/>
            <a:ext cx="4010673" cy="106503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1" name="Plassholder for tekst 8"/>
          <p:cNvSpPr>
            <a:spLocks noGrp="1"/>
          </p:cNvSpPr>
          <p:nvPr>
            <p:ph type="body" sz="quarter" idx="12" hasCustomPrompt="1"/>
          </p:nvPr>
        </p:nvSpPr>
        <p:spPr>
          <a:xfrm>
            <a:off x="1259560" y="1168400"/>
            <a:ext cx="401067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0F3C74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4334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iagram 1"/>
          <p:cNvSpPr>
            <a:spLocks noGrp="1"/>
          </p:cNvSpPr>
          <p:nvPr>
            <p:ph type="chart" sz="quarter" idx="11" hasCustomPrompt="1"/>
          </p:nvPr>
        </p:nvSpPr>
        <p:spPr>
          <a:xfrm>
            <a:off x="5742718" y="1168400"/>
            <a:ext cx="17375190" cy="1111112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the icon to add a chart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2" hasCustomPrompt="1"/>
          </p:nvPr>
        </p:nvSpPr>
        <p:spPr>
          <a:xfrm>
            <a:off x="1260386" y="1629141"/>
            <a:ext cx="4010673" cy="10650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259560" y="1168400"/>
            <a:ext cx="401067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0F3C74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8680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5"/>
          <p:cNvSpPr>
            <a:spLocks noChangeArrowheads="1"/>
          </p:cNvSpPr>
          <p:nvPr userDrawn="1"/>
        </p:nvSpPr>
        <p:spPr bwMode="auto">
          <a:xfrm>
            <a:off x="1906588" y="12903932"/>
            <a:ext cx="155575" cy="161925"/>
          </a:xfrm>
          <a:prstGeom prst="rect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Freeform 6"/>
          <p:cNvSpPr>
            <a:spLocks/>
          </p:cNvSpPr>
          <p:nvPr userDrawn="1"/>
        </p:nvSpPr>
        <p:spPr bwMode="auto">
          <a:xfrm>
            <a:off x="1433513" y="12903932"/>
            <a:ext cx="158750" cy="161925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Rectangle 7"/>
          <p:cNvSpPr>
            <a:spLocks noChangeArrowheads="1"/>
          </p:cNvSpPr>
          <p:nvPr userDrawn="1"/>
        </p:nvSpPr>
        <p:spPr bwMode="auto">
          <a:xfrm>
            <a:off x="1277938" y="12903932"/>
            <a:ext cx="155575" cy="319088"/>
          </a:xfrm>
          <a:prstGeom prst="rect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" name="Freeform 8"/>
          <p:cNvSpPr>
            <a:spLocks/>
          </p:cNvSpPr>
          <p:nvPr userDrawn="1"/>
        </p:nvSpPr>
        <p:spPr bwMode="auto">
          <a:xfrm>
            <a:off x="1592263" y="12746770"/>
            <a:ext cx="155575" cy="476250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Rectangle 12"/>
          <p:cNvSpPr>
            <a:spLocks noChangeArrowheads="1"/>
          </p:cNvSpPr>
          <p:nvPr userDrawn="1"/>
        </p:nvSpPr>
        <p:spPr bwMode="auto">
          <a:xfrm>
            <a:off x="1747838" y="12589607"/>
            <a:ext cx="158750" cy="476250"/>
          </a:xfrm>
          <a:prstGeom prst="rect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" name="Line 14"/>
          <p:cNvSpPr>
            <a:spLocks noChangeShapeType="1"/>
          </p:cNvSpPr>
          <p:nvPr userDrawn="1"/>
        </p:nvSpPr>
        <p:spPr bwMode="auto">
          <a:xfrm>
            <a:off x="2062163" y="13065857"/>
            <a:ext cx="22318662" cy="0"/>
          </a:xfrm>
          <a:prstGeom prst="line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9" name="Line 15"/>
          <p:cNvSpPr>
            <a:spLocks noChangeShapeType="1"/>
          </p:cNvSpPr>
          <p:nvPr userDrawn="1"/>
        </p:nvSpPr>
        <p:spPr bwMode="auto">
          <a:xfrm>
            <a:off x="6350" y="13065857"/>
            <a:ext cx="1271588" cy="0"/>
          </a:xfrm>
          <a:prstGeom prst="line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35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49" r:id="rId2"/>
    <p:sldLayoutId id="2147483650" r:id="rId3"/>
    <p:sldLayoutId id="2147483664" r:id="rId4"/>
    <p:sldLayoutId id="2147483657" r:id="rId5"/>
    <p:sldLayoutId id="2147483665" r:id="rId6"/>
    <p:sldLayoutId id="2147483658" r:id="rId7"/>
    <p:sldLayoutId id="2147483666" r:id="rId8"/>
    <p:sldLayoutId id="2147483660" r:id="rId9"/>
    <p:sldLayoutId id="2147483667" r:id="rId10"/>
    <p:sldLayoutId id="2147483661" r:id="rId11"/>
    <p:sldLayoutId id="2147483668" r:id="rId12"/>
    <p:sldLayoutId id="2147483651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  <p:hf sldNum="0" hdr="0" ftr="0"/>
  <p:txStyles>
    <p:titleStyle>
      <a:lvl1pPr algn="l" defTabSz="1828526" rtl="0" eaLnBrk="1" latinLnBrk="0" hangingPunct="1">
        <a:lnSpc>
          <a:spcPct val="100000"/>
        </a:lnSpc>
        <a:spcBef>
          <a:spcPct val="0"/>
        </a:spcBef>
        <a:buNone/>
        <a:defRPr sz="7000" b="1" kern="1200">
          <a:solidFill>
            <a:srgbClr val="0F3C74"/>
          </a:solidFill>
          <a:latin typeface="+mj-lt"/>
          <a:ea typeface="+mj-ea"/>
          <a:cs typeface="+mj-cs"/>
        </a:defRPr>
      </a:lvl1pPr>
    </p:titleStyle>
    <p:bodyStyle>
      <a:lvl1pPr marL="457131" indent="-457131" algn="l" defTabSz="1828526" rtl="0" eaLnBrk="1" latinLnBrk="0" hangingPunct="1">
        <a:lnSpc>
          <a:spcPct val="100000"/>
        </a:lnSpc>
        <a:spcBef>
          <a:spcPts val="2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1pPr>
      <a:lvl2pPr marL="1371394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2pPr>
      <a:lvl3pPr marL="2285657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3pPr>
      <a:lvl4pPr marL="3199920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4pPr>
      <a:lvl5pPr marL="4114183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5pPr>
      <a:lvl6pPr marL="5028446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708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971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1234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263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526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789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7051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1314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577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840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4103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5"/>
          <p:cNvSpPr>
            <a:spLocks noChangeArrowheads="1"/>
          </p:cNvSpPr>
          <p:nvPr userDrawn="1"/>
        </p:nvSpPr>
        <p:spPr bwMode="auto">
          <a:xfrm>
            <a:off x="1906588" y="12903932"/>
            <a:ext cx="155575" cy="161925"/>
          </a:xfrm>
          <a:prstGeom prst="rect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Freeform 6"/>
          <p:cNvSpPr>
            <a:spLocks/>
          </p:cNvSpPr>
          <p:nvPr userDrawn="1"/>
        </p:nvSpPr>
        <p:spPr bwMode="auto">
          <a:xfrm>
            <a:off x="1433513" y="12903932"/>
            <a:ext cx="158750" cy="161925"/>
          </a:xfrm>
          <a:custGeom>
            <a:avLst/>
            <a:gdLst>
              <a:gd name="T0" fmla="*/ 100 w 100"/>
              <a:gd name="T1" fmla="*/ 102 h 102"/>
              <a:gd name="T2" fmla="*/ 0 w 100"/>
              <a:gd name="T3" fmla="*/ 102 h 102"/>
              <a:gd name="T4" fmla="*/ 0 w 100"/>
              <a:gd name="T5" fmla="*/ 0 h 102"/>
              <a:gd name="T6" fmla="*/ 100 w 100"/>
              <a:gd name="T7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102">
                <a:moveTo>
                  <a:pt x="100" y="102"/>
                </a:moveTo>
                <a:lnTo>
                  <a:pt x="0" y="102"/>
                </a:lnTo>
                <a:lnTo>
                  <a:pt x="0" y="0"/>
                </a:lnTo>
                <a:lnTo>
                  <a:pt x="100" y="102"/>
                </a:lnTo>
                <a:close/>
              </a:path>
            </a:pathLst>
          </a:cu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Rectangle 7"/>
          <p:cNvSpPr>
            <a:spLocks noChangeArrowheads="1"/>
          </p:cNvSpPr>
          <p:nvPr userDrawn="1"/>
        </p:nvSpPr>
        <p:spPr bwMode="auto">
          <a:xfrm>
            <a:off x="1277938" y="12903932"/>
            <a:ext cx="155575" cy="319088"/>
          </a:xfrm>
          <a:prstGeom prst="rect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" name="Freeform 8"/>
          <p:cNvSpPr>
            <a:spLocks/>
          </p:cNvSpPr>
          <p:nvPr userDrawn="1"/>
        </p:nvSpPr>
        <p:spPr bwMode="auto">
          <a:xfrm>
            <a:off x="1592263" y="12746770"/>
            <a:ext cx="155575" cy="476250"/>
          </a:xfrm>
          <a:custGeom>
            <a:avLst/>
            <a:gdLst>
              <a:gd name="T0" fmla="*/ 0 w 98"/>
              <a:gd name="T1" fmla="*/ 0 h 300"/>
              <a:gd name="T2" fmla="*/ 0 w 98"/>
              <a:gd name="T3" fmla="*/ 201 h 300"/>
              <a:gd name="T4" fmla="*/ 98 w 98"/>
              <a:gd name="T5" fmla="*/ 300 h 300"/>
              <a:gd name="T6" fmla="*/ 98 w 98"/>
              <a:gd name="T7" fmla="*/ 0 h 300"/>
              <a:gd name="T8" fmla="*/ 0 w 98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300">
                <a:moveTo>
                  <a:pt x="0" y="0"/>
                </a:moveTo>
                <a:lnTo>
                  <a:pt x="0" y="201"/>
                </a:lnTo>
                <a:lnTo>
                  <a:pt x="98" y="300"/>
                </a:lnTo>
                <a:lnTo>
                  <a:pt x="98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Rectangle 12"/>
          <p:cNvSpPr>
            <a:spLocks noChangeArrowheads="1"/>
          </p:cNvSpPr>
          <p:nvPr userDrawn="1"/>
        </p:nvSpPr>
        <p:spPr bwMode="auto">
          <a:xfrm>
            <a:off x="1747838" y="12589607"/>
            <a:ext cx="158750" cy="476250"/>
          </a:xfrm>
          <a:prstGeom prst="rect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" name="Line 14"/>
          <p:cNvSpPr>
            <a:spLocks noChangeShapeType="1"/>
          </p:cNvSpPr>
          <p:nvPr userDrawn="1"/>
        </p:nvSpPr>
        <p:spPr bwMode="auto">
          <a:xfrm>
            <a:off x="2062163" y="13065857"/>
            <a:ext cx="22318662" cy="0"/>
          </a:xfrm>
          <a:prstGeom prst="line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9" name="Line 15"/>
          <p:cNvSpPr>
            <a:spLocks noChangeShapeType="1"/>
          </p:cNvSpPr>
          <p:nvPr userDrawn="1"/>
        </p:nvSpPr>
        <p:spPr bwMode="auto">
          <a:xfrm>
            <a:off x="6350" y="13065857"/>
            <a:ext cx="1271588" cy="0"/>
          </a:xfrm>
          <a:prstGeom prst="line">
            <a:avLst/>
          </a:prstGeom>
          <a:noFill/>
          <a:ln w="19050" cap="rnd">
            <a:solidFill>
              <a:srgbClr val="1D1E1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642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</p:sldLayoutIdLst>
  <p:hf sldNum="0" hdr="0" ftr="0"/>
  <p:txStyles>
    <p:titleStyle>
      <a:lvl1pPr algn="l" defTabSz="1828526" rtl="0" eaLnBrk="1" latinLnBrk="0" hangingPunct="1">
        <a:lnSpc>
          <a:spcPct val="100000"/>
        </a:lnSpc>
        <a:spcBef>
          <a:spcPct val="0"/>
        </a:spcBef>
        <a:buNone/>
        <a:defRPr sz="7000" b="1" kern="1200">
          <a:solidFill>
            <a:srgbClr val="0F3C74"/>
          </a:solidFill>
          <a:latin typeface="+mj-lt"/>
          <a:ea typeface="+mj-ea"/>
          <a:cs typeface="+mj-cs"/>
        </a:defRPr>
      </a:lvl1pPr>
    </p:titleStyle>
    <p:bodyStyle>
      <a:lvl1pPr marL="457131" indent="-457131" algn="l" defTabSz="1828526" rtl="0" eaLnBrk="1" latinLnBrk="0" hangingPunct="1">
        <a:lnSpc>
          <a:spcPct val="100000"/>
        </a:lnSpc>
        <a:spcBef>
          <a:spcPts val="2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1pPr>
      <a:lvl2pPr marL="1371394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2pPr>
      <a:lvl3pPr marL="2285657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3pPr>
      <a:lvl4pPr marL="3199920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4pPr>
      <a:lvl5pPr marL="4114183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5pPr>
      <a:lvl6pPr marL="5028446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708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971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1234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263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526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789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7051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1314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577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840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4103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3">
            <a:extLst>
              <a:ext uri="{FF2B5EF4-FFF2-40B4-BE49-F238E27FC236}">
                <a16:creationId xmlns:a16="http://schemas.microsoft.com/office/drawing/2014/main" id="{8C5267DF-A7C4-45F7-8251-C070093D7E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9699" y="3897515"/>
            <a:ext cx="18332511" cy="1231106"/>
          </a:xfrm>
        </p:spPr>
        <p:txBody>
          <a:bodyPr/>
          <a:lstStyle/>
          <a:p>
            <a:pPr algn="ctr"/>
            <a:endParaRPr lang="en-GB" dirty="0"/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316AB9E8-6A21-47D7-BAFD-984FFAED28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1989" y="5975510"/>
            <a:ext cx="4220063" cy="46166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Symbol zastępczy tekstu 6">
            <a:extLst>
              <a:ext uri="{FF2B5EF4-FFF2-40B4-BE49-F238E27FC236}">
                <a16:creationId xmlns:a16="http://schemas.microsoft.com/office/drawing/2014/main" id="{578DBBC6-E61F-4ED5-93B5-788DC588C0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0157" y="8717482"/>
            <a:ext cx="4220063" cy="461665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89583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3C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3">
            <a:extLst>
              <a:ext uri="{FF2B5EF4-FFF2-40B4-BE49-F238E27FC236}">
                <a16:creationId xmlns:a16="http://schemas.microsoft.com/office/drawing/2014/main" id="{DC4BAD41-68DE-4FA9-937F-36341C7279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9699" y="3897515"/>
            <a:ext cx="18332511" cy="1231106"/>
          </a:xfrm>
        </p:spPr>
        <p:txBody>
          <a:bodyPr/>
          <a:lstStyle/>
          <a:p>
            <a:pPr algn="ctr"/>
            <a:endParaRPr lang="en-GB" dirty="0"/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5F51930F-9013-4304-8FE8-55DB3E5DCA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1989" y="5975510"/>
            <a:ext cx="4220063" cy="46166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Symbol zastępczy tekstu 6">
            <a:extLst>
              <a:ext uri="{FF2B5EF4-FFF2-40B4-BE49-F238E27FC236}">
                <a16:creationId xmlns:a16="http://schemas.microsoft.com/office/drawing/2014/main" id="{22119E77-6CAD-466F-9359-076175183A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0157" y="8717482"/>
            <a:ext cx="4220063" cy="461665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58463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032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433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763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GB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>
          <a:xfrm>
            <a:off x="1259560" y="2630802"/>
            <a:ext cx="21861704" cy="553998"/>
          </a:xfrm>
        </p:spPr>
        <p:txBody>
          <a:bodyPr/>
          <a:lstStyle/>
          <a:p>
            <a:pPr algn="ctr"/>
            <a:endParaRPr lang="en-GB" dirty="0"/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DE0EC8BC-870A-41F2-9ACF-7B5C3FE1D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86" y="3091543"/>
            <a:ext cx="21861705" cy="9187986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0482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3C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tel 1">
            <a:extLst>
              <a:ext uri="{FF2B5EF4-FFF2-40B4-BE49-F238E27FC236}">
                <a16:creationId xmlns:a16="http://schemas.microsoft.com/office/drawing/2014/main" id="{E674B166-E0C4-4A8B-B539-427A6B71D8D3}"/>
              </a:ext>
            </a:extLst>
          </p:cNvPr>
          <p:cNvSpPr txBox="1">
            <a:spLocks/>
          </p:cNvSpPr>
          <p:nvPr/>
        </p:nvSpPr>
        <p:spPr>
          <a:xfrm>
            <a:off x="1129528" y="3409436"/>
            <a:ext cx="18332511" cy="123110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l" defTabSz="182852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b="1" kern="1200">
                <a:solidFill>
                  <a:srgbClr val="0F3C7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8285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Thank you!</a:t>
            </a: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908151F5-56D9-4EDA-9C55-CC3E09FB0BAD}"/>
              </a:ext>
            </a:extLst>
          </p:cNvPr>
          <p:cNvSpPr/>
          <p:nvPr/>
        </p:nvSpPr>
        <p:spPr>
          <a:xfrm>
            <a:off x="2022797" y="6197649"/>
            <a:ext cx="199993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Project financed by the Norwegian Financial Mechanism 2014–2021 (85%) </a:t>
            </a:r>
            <a:r>
              <a:rPr lang="en-US" sz="3000" b="1" dirty="0">
                <a:solidFill>
                  <a:prstClr val="white"/>
                </a:solidFill>
              </a:rPr>
              <a:t>and national co-financing(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15%) within GRIEG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Programme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ctr" defTabSz="1828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"Submarine Groundwater Discharge in a Changing Arctic Region: Scale and Biogeochemical impact"  </a:t>
            </a:r>
          </a:p>
          <a:p>
            <a:pPr marL="0" marR="0" lvl="0" indent="0" algn="ctr" defTabSz="1828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Project No. 2019/34/H/ST10/00645</a:t>
            </a:r>
          </a:p>
        </p:txBody>
      </p:sp>
      <p:sp>
        <p:nvSpPr>
          <p:cNvPr id="16" name="Plassholder for tekst 2">
            <a:extLst>
              <a:ext uri="{FF2B5EF4-FFF2-40B4-BE49-F238E27FC236}">
                <a16:creationId xmlns:a16="http://schemas.microsoft.com/office/drawing/2014/main" id="{2D04F352-87F5-4EA1-A3DB-3853C28C639F}"/>
              </a:ext>
            </a:extLst>
          </p:cNvPr>
          <p:cNvSpPr txBox="1">
            <a:spLocks/>
          </p:cNvSpPr>
          <p:nvPr/>
        </p:nvSpPr>
        <p:spPr>
          <a:xfrm>
            <a:off x="1849792" y="8345962"/>
            <a:ext cx="19999326" cy="1938992"/>
          </a:xfrm>
          <a:prstGeom prst="rect">
            <a:avLst/>
          </a:prstGeom>
        </p:spPr>
        <p:txBody>
          <a:bodyPr anchor="b">
            <a:spAutoFit/>
          </a:bodyPr>
          <a:lstStyle>
            <a:defPPr>
              <a:defRPr lang="en-US"/>
            </a:defPPr>
            <a:lvl1pPr marL="0" algn="l" defTabSz="1828252" rtl="0" eaLnBrk="1" latinLnBrk="0" hangingPunct="1"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1pPr>
            <a:lvl2pPr marL="914127" algn="l" defTabSz="1828252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252" algn="l" defTabSz="1828252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379" algn="l" defTabSz="1828252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503" algn="l" defTabSz="1828252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0628" algn="l" defTabSz="1828252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4755" algn="l" defTabSz="1828252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8880" algn="l" defTabSz="1828252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007" algn="l" defTabSz="1828252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828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www.eeagrants.org</a:t>
            </a:r>
            <a:b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Facebook, Twitter, LinkedIn, Instagram</a:t>
            </a:r>
            <a:b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YouTube: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EEANorwayGrants</a:t>
            </a:r>
            <a:b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Mail: info-fmo@efta.int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A4BB8234-9F18-4F2E-AD85-EF49FC274AF4}"/>
              </a:ext>
            </a:extLst>
          </p:cNvPr>
          <p:cNvSpPr/>
          <p:nvPr/>
        </p:nvSpPr>
        <p:spPr>
          <a:xfrm>
            <a:off x="5928047" y="4936553"/>
            <a:ext cx="12188825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1828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Working together for a green, competitive and inclusive Europe </a:t>
            </a:r>
            <a:endParaRPr kumimoji="0" lang="pl-PL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014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tel 1">
            <a:extLst>
              <a:ext uri="{FF2B5EF4-FFF2-40B4-BE49-F238E27FC236}">
                <a16:creationId xmlns:a16="http://schemas.microsoft.com/office/drawing/2014/main" id="{E674B166-E0C4-4A8B-B539-427A6B71D8D3}"/>
              </a:ext>
            </a:extLst>
          </p:cNvPr>
          <p:cNvSpPr txBox="1">
            <a:spLocks/>
          </p:cNvSpPr>
          <p:nvPr/>
        </p:nvSpPr>
        <p:spPr>
          <a:xfrm>
            <a:off x="1260157" y="3543261"/>
            <a:ext cx="18332511" cy="123110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l" defTabSz="182852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b="1" kern="1200">
                <a:solidFill>
                  <a:srgbClr val="0F3C7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8285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Thank you!</a:t>
            </a: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908151F5-56D9-4EDA-9C55-CC3E09FB0BAD}"/>
              </a:ext>
            </a:extLst>
          </p:cNvPr>
          <p:cNvSpPr/>
          <p:nvPr/>
        </p:nvSpPr>
        <p:spPr>
          <a:xfrm>
            <a:off x="2403765" y="6183035"/>
            <a:ext cx="199993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828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Project financed by the Norwegian Financial Mechanism 2014–2021 (85%) National Science Centre(15%) within GRIEG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Programme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ctr" defTabSz="1828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"Submarine Groundwater Discharge in a Changing Arctic Region: Scale and Biogeochemical impact"  </a:t>
            </a:r>
          </a:p>
          <a:p>
            <a:pPr marL="0" marR="0" lvl="0" indent="0" algn="ctr" defTabSz="1828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Project No. 2019/34/H/ST10/00645</a:t>
            </a:r>
          </a:p>
        </p:txBody>
      </p:sp>
      <p:sp>
        <p:nvSpPr>
          <p:cNvPr id="16" name="Plassholder for tekst 2">
            <a:extLst>
              <a:ext uri="{FF2B5EF4-FFF2-40B4-BE49-F238E27FC236}">
                <a16:creationId xmlns:a16="http://schemas.microsoft.com/office/drawing/2014/main" id="{2D04F352-87F5-4EA1-A3DB-3853C28C639F}"/>
              </a:ext>
            </a:extLst>
          </p:cNvPr>
          <p:cNvSpPr txBox="1">
            <a:spLocks/>
          </p:cNvSpPr>
          <p:nvPr/>
        </p:nvSpPr>
        <p:spPr>
          <a:xfrm>
            <a:off x="1812470" y="8345961"/>
            <a:ext cx="19999326" cy="1938992"/>
          </a:xfrm>
          <a:prstGeom prst="rect">
            <a:avLst/>
          </a:prstGeom>
        </p:spPr>
        <p:txBody>
          <a:bodyPr anchor="b">
            <a:spAutoFit/>
          </a:bodyPr>
          <a:lstStyle>
            <a:defPPr>
              <a:defRPr lang="en-US"/>
            </a:defPPr>
            <a:lvl1pPr marL="0" algn="l" defTabSz="1828252" rtl="0" eaLnBrk="1" latinLnBrk="0" hangingPunct="1">
              <a:defRPr sz="3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1pPr>
            <a:lvl2pPr marL="914127" algn="l" defTabSz="1828252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252" algn="l" defTabSz="1828252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379" algn="l" defTabSz="1828252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503" algn="l" defTabSz="1828252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0628" algn="l" defTabSz="1828252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4755" algn="l" defTabSz="1828252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8880" algn="l" defTabSz="1828252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007" algn="l" defTabSz="1828252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828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www.eeagrants.org</a:t>
            </a:r>
            <a:b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Facebook, Twitter, LinkedIn, Instagram</a:t>
            </a:r>
            <a:b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YouTube: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EEANorwayGrants</a:t>
            </a:r>
            <a:b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Mail: info-fmo@efta.int</a:t>
            </a: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B027FD8C-C4F7-4955-9049-24F98B1C6A50}"/>
              </a:ext>
            </a:extLst>
          </p:cNvPr>
          <p:cNvSpPr/>
          <p:nvPr/>
        </p:nvSpPr>
        <p:spPr>
          <a:xfrm>
            <a:off x="6095999" y="5189865"/>
            <a:ext cx="12188825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1828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Working together for a green, competitive and inclusive Europe </a:t>
            </a:r>
            <a:endParaRPr kumimoji="0" lang="pl-PL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048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E1E1C"/>
      </a:dk2>
      <a:lt2>
        <a:srgbClr val="0573BA"/>
      </a:lt2>
      <a:accent1>
        <a:srgbClr val="0573BA"/>
      </a:accent1>
      <a:accent2>
        <a:srgbClr val="E94E2E"/>
      </a:accent2>
      <a:accent3>
        <a:srgbClr val="02AB84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gendefinert 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mal_EØSMidlene.potx" id="{2877A2A8-6D65-4BE8-A3B9-A911333E1F70}" vid="{D3D72181-B44E-471C-A438-738F633005DA}"/>
    </a:ext>
  </a:extLst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E1E1C"/>
      </a:dk2>
      <a:lt2>
        <a:srgbClr val="0573BA"/>
      </a:lt2>
      <a:accent1>
        <a:srgbClr val="0573BA"/>
      </a:accent1>
      <a:accent2>
        <a:srgbClr val="E94E2E"/>
      </a:accent2>
      <a:accent3>
        <a:srgbClr val="02AB84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gendefinert 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mal_EØSMidlene.potx" id="{2877A2A8-6D65-4BE8-A3B9-A911333E1F70}" vid="{D3D72181-B44E-471C-A438-738F633005D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PPT-mal_EØSMidlene</Template>
  <TotalTime>547</TotalTime>
  <Words>162</Words>
  <Application>Microsoft Office PowerPoint</Application>
  <PresentationFormat>Niestandardowy</PresentationFormat>
  <Paragraphs>12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8</vt:i4>
      </vt:variant>
    </vt:vector>
  </HeadingPairs>
  <TitlesOfParts>
    <vt:vector size="12" baseType="lpstr">
      <vt:lpstr>Arial</vt:lpstr>
      <vt:lpstr>Calibri</vt:lpstr>
      <vt:lpstr>Office-tema</vt:lpstr>
      <vt:lpstr>1_Office-tema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EFTA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WEGGERSEN Lillann</dc:creator>
  <cp:lastModifiedBy>user</cp:lastModifiedBy>
  <cp:revision>85</cp:revision>
  <dcterms:created xsi:type="dcterms:W3CDTF">2017-06-12T12:11:38Z</dcterms:created>
  <dcterms:modified xsi:type="dcterms:W3CDTF">2020-12-23T12:41:11Z</dcterms:modified>
</cp:coreProperties>
</file>